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86" r:id="rId11"/>
    <p:sldId id="295" r:id="rId12"/>
    <p:sldId id="296" r:id="rId13"/>
    <p:sldId id="297" r:id="rId14"/>
    <p:sldId id="277" r:id="rId15"/>
    <p:sldId id="268" r:id="rId16"/>
    <p:sldId id="282" r:id="rId17"/>
    <p:sldId id="285" r:id="rId18"/>
    <p:sldId id="289" r:id="rId19"/>
    <p:sldId id="290" r:id="rId20"/>
    <p:sldId id="283" r:id="rId21"/>
    <p:sldId id="291" r:id="rId22"/>
    <p:sldId id="271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BBAA"/>
    <a:srgbClr val="01B6E1"/>
    <a:srgbClr val="007996"/>
    <a:srgbClr val="E70B35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00" autoAdjust="0"/>
    <p:restoredTop sz="77725" autoAdjust="0"/>
  </p:normalViewPr>
  <p:slideViewPr>
    <p:cSldViewPr snapToGrid="0">
      <p:cViewPr varScale="1">
        <p:scale>
          <a:sx n="88" d="100"/>
          <a:sy n="88" d="100"/>
        </p:scale>
        <p:origin x="17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5765F-0349-4CD4-86A9-136935C01492}" type="datetimeFigureOut">
              <a:rPr lang="ko-KR" altLang="en-US" smtClean="0"/>
              <a:t>2023-06-15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226BC4-C5DC-4434-A882-914D31E6E7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815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34636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사용자는 회원과 비회원으로 나누어져 있으며</a:t>
            </a:r>
            <a:endParaRPr lang="en-US" altLang="ko-KR" dirty="0"/>
          </a:p>
          <a:p>
            <a:r>
              <a:rPr lang="ko-KR" altLang="en-US" dirty="0"/>
              <a:t>현재화면은 계정과 관련된 기능을 표현하고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01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지도 기능은 전국지도</a:t>
            </a:r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r>
              <a:rPr lang="ko-KR" altLang="en-US" dirty="0"/>
              <a:t>를 통하여 각 도</a:t>
            </a:r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r>
              <a:rPr lang="ko-KR" altLang="en-US" dirty="0"/>
              <a:t>에서 </a:t>
            </a:r>
            <a:r>
              <a:rPr lang="ko-KR" altLang="en-US" dirty="0" err="1"/>
              <a:t>시군구를</a:t>
            </a:r>
            <a:r>
              <a:rPr lang="ko-KR" altLang="en-US" dirty="0"/>
              <a:t> 선택하면</a:t>
            </a:r>
            <a:endParaRPr lang="en-US" altLang="ko-KR" dirty="0"/>
          </a:p>
          <a:p>
            <a:r>
              <a:rPr lang="ko-KR" altLang="en-US" dirty="0"/>
              <a:t>해당 지역의 </a:t>
            </a:r>
            <a:r>
              <a:rPr lang="en-US" altLang="ko-KR" dirty="0"/>
              <a:t>API</a:t>
            </a:r>
            <a:r>
              <a:rPr lang="ko-KR" altLang="en-US" dirty="0"/>
              <a:t>지도가 열리며 축제</a:t>
            </a:r>
            <a:r>
              <a:rPr lang="en-US" altLang="ko-KR" dirty="0"/>
              <a:t>, </a:t>
            </a:r>
            <a:r>
              <a:rPr lang="ko-KR" altLang="en-US" dirty="0"/>
              <a:t>식당</a:t>
            </a:r>
            <a:r>
              <a:rPr lang="en-US" altLang="ko-KR" dirty="0"/>
              <a:t>, </a:t>
            </a:r>
            <a:r>
              <a:rPr lang="ko-KR" altLang="en-US" dirty="0"/>
              <a:t>여행지 기능을 눌러 각 정보들을 볼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특별시</a:t>
            </a:r>
            <a:r>
              <a:rPr lang="en-US" altLang="ko-KR" dirty="0"/>
              <a:t>,</a:t>
            </a:r>
            <a:r>
              <a:rPr lang="ko-KR" altLang="en-US" dirty="0"/>
              <a:t>광역시 같은 경우는 바로 </a:t>
            </a:r>
            <a:r>
              <a:rPr lang="en-US" altLang="ko-KR" dirty="0"/>
              <a:t>API</a:t>
            </a:r>
            <a:r>
              <a:rPr lang="ko-KR" altLang="en-US" dirty="0"/>
              <a:t>지도가 열리도록 </a:t>
            </a:r>
            <a:r>
              <a:rPr lang="ko-KR" altLang="en-US" dirty="0" err="1"/>
              <a:t>구성되어있습니다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63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회원은 기존 기능에서 더 능동적으로 각 기능에서 정보작성과 </a:t>
            </a:r>
            <a:r>
              <a:rPr lang="ko-KR" altLang="en-US" dirty="0" err="1"/>
              <a:t>코스만들기</a:t>
            </a:r>
            <a:r>
              <a:rPr lang="ko-KR" altLang="en-US" dirty="0"/>
              <a:t> 기능을 </a:t>
            </a:r>
            <a:r>
              <a:rPr lang="ko-KR" altLang="en-US" dirty="0" err="1"/>
              <a:t>이용할수</a:t>
            </a:r>
            <a:r>
              <a:rPr lang="ko-KR" altLang="en-US" dirty="0"/>
              <a:t>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527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서비스프레임워크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3873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말씀드린 디자인 컨셉을 바탕으로 </a:t>
            </a:r>
            <a:r>
              <a:rPr lang="en-US" altLang="ko-KR" dirty="0"/>
              <a:t>UI</a:t>
            </a:r>
            <a:r>
              <a:rPr lang="ko-KR" altLang="en-US" dirty="0"/>
              <a:t>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메인 페이지에서는 상단의 메뉴바와 하단 버튼을 통해 지도로 이동할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940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서비스는 전국의 내용을 볼 수 있지만 지금은 가시성을 위해 전남지역의 여수시를 예시로 보여드리겠습니다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2972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여수 시청을 중심으로 한 </a:t>
            </a:r>
            <a:r>
              <a:rPr lang="en-US" altLang="ko-KR" dirty="0"/>
              <a:t>API</a:t>
            </a:r>
            <a:r>
              <a:rPr lang="ko-KR" altLang="en-US" dirty="0"/>
              <a:t>지도 입니다</a:t>
            </a:r>
            <a:r>
              <a:rPr lang="en-US" altLang="ko-KR" dirty="0"/>
              <a:t>. </a:t>
            </a:r>
            <a:r>
              <a:rPr lang="ko-KR" altLang="en-US" dirty="0"/>
              <a:t>여기서 모든 마커를 한눈에 볼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마커를 연결해 경로를 설정할 수도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3800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마커를 연결해 이동시 시간이 어느정도 소요되는지 볼 수 있습니다</a:t>
            </a:r>
            <a:r>
              <a:rPr lang="en-US" altLang="ko-KR" dirty="0"/>
              <a:t>. </a:t>
            </a:r>
            <a:r>
              <a:rPr lang="ko-KR" altLang="en-US" dirty="0"/>
              <a:t>현재 화면은 차를 타고 갈 경우 </a:t>
            </a:r>
            <a:r>
              <a:rPr lang="en-US" altLang="ko-KR" dirty="0"/>
              <a:t>11</a:t>
            </a:r>
            <a:r>
              <a:rPr lang="ko-KR" altLang="en-US" dirty="0"/>
              <a:t>분이 걸린다고 나와있네요</a:t>
            </a:r>
            <a:r>
              <a:rPr lang="en-US" altLang="ko-KR" dirty="0"/>
              <a:t>. </a:t>
            </a:r>
            <a:r>
              <a:rPr lang="ko-KR" altLang="en-US" dirty="0"/>
              <a:t>이와 같이 본인이 원하는 관광지 혹은 </a:t>
            </a:r>
            <a:r>
              <a:rPr lang="ko-KR" altLang="en-US" dirty="0" err="1"/>
              <a:t>식당등을</a:t>
            </a:r>
            <a:r>
              <a:rPr lang="ko-KR" altLang="en-US" dirty="0"/>
              <a:t> 연결해 여행 경로를 한눈에 확인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992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각 테마별로 게시글을 볼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현재 보이는 게시글은 마커 하나에 대한 게시글이고</a:t>
            </a:r>
            <a:r>
              <a:rPr lang="en-US" altLang="ko-KR" dirty="0"/>
              <a:t>, </a:t>
            </a:r>
            <a:r>
              <a:rPr lang="ko-KR" altLang="en-US" dirty="0"/>
              <a:t>이곳에서 게시글을 등록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7646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게시글을 클릭했을 때 사진과 제목 내용을 자세히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020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거리두기 해제</a:t>
            </a:r>
            <a:r>
              <a:rPr lang="en-US" altLang="ko-KR" dirty="0"/>
              <a:t>, </a:t>
            </a:r>
            <a:r>
              <a:rPr lang="ko-KR" altLang="en-US" dirty="0"/>
              <a:t>대중</a:t>
            </a:r>
            <a:r>
              <a:rPr lang="en-US" altLang="ko-KR" dirty="0"/>
              <a:t> – </a:t>
            </a:r>
            <a:r>
              <a:rPr lang="ko-KR" altLang="en-US" dirty="0"/>
              <a:t>여가활동 관심이 많아졌습니다</a:t>
            </a:r>
            <a:r>
              <a:rPr lang="en-US" altLang="ko-KR" dirty="0"/>
              <a:t>. </a:t>
            </a:r>
            <a:r>
              <a:rPr lang="ko-KR" altLang="en-US" dirty="0"/>
              <a:t>그중 가장 관심 있어 </a:t>
            </a:r>
            <a:r>
              <a:rPr lang="ko-KR" altLang="en-US" dirty="0" err="1"/>
              <a:t>하는것은</a:t>
            </a:r>
            <a:r>
              <a:rPr lang="ko-KR" altLang="en-US" dirty="0"/>
              <a:t> 여행이었습니다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여행 계획을 세워본 경험이 있는 분들은 알겠지만 </a:t>
            </a:r>
            <a:r>
              <a:rPr lang="ko-KR" altLang="en-US" dirty="0" err="1"/>
              <a:t>어느곳에</a:t>
            </a:r>
            <a:r>
              <a:rPr lang="ko-KR" altLang="en-US" dirty="0"/>
              <a:t> 유명한 곳이 </a:t>
            </a:r>
            <a:r>
              <a:rPr lang="ko-KR" altLang="en-US" dirty="0" err="1"/>
              <a:t>있다것만</a:t>
            </a:r>
            <a:r>
              <a:rPr lang="ko-KR" altLang="en-US" dirty="0"/>
              <a:t> </a:t>
            </a:r>
            <a:r>
              <a:rPr lang="ko-KR" altLang="en-US" dirty="0" err="1"/>
              <a:t>알뿐</a:t>
            </a:r>
            <a:r>
              <a:rPr lang="ko-KR" altLang="en-US" dirty="0"/>
              <a:t> 여행 계획을 </a:t>
            </a:r>
            <a:r>
              <a:rPr lang="ko-KR" altLang="en-US" dirty="0" err="1"/>
              <a:t>세울때는</a:t>
            </a:r>
            <a:r>
              <a:rPr lang="ko-KR" altLang="en-US" dirty="0"/>
              <a:t> 블로그나 인스타 </a:t>
            </a:r>
            <a:r>
              <a:rPr lang="ko-KR" altLang="en-US" dirty="0" err="1"/>
              <a:t>그램등을</a:t>
            </a:r>
            <a:r>
              <a:rPr lang="ko-KR" altLang="en-US" dirty="0"/>
              <a:t> 일일이 찾아보며 계획을 세워야 하는 불편함이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저희는 이 사항을 개선하기 위해 한눈에 보는 여행지 정보와 </a:t>
            </a:r>
            <a:r>
              <a:rPr lang="en-US" altLang="ko-KR" dirty="0"/>
              <a:t>SNS 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합친 어플리케이션의 필요성을 느꼈습니다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1017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6680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902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우리가 중점으로 </a:t>
            </a:r>
            <a:r>
              <a:rPr lang="ko-KR" altLang="en-US" dirty="0" err="1"/>
              <a:t>둔것은</a:t>
            </a:r>
            <a:r>
              <a:rPr lang="ko-KR" altLang="en-US" dirty="0"/>
              <a:t> 다음과 같습니다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SNS</a:t>
            </a:r>
            <a:r>
              <a:rPr lang="ko-KR" altLang="en-US" dirty="0"/>
              <a:t>를 통해 다가오는 여행지의 감성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한눈에 들어오는 지도로 인한 </a:t>
            </a:r>
            <a:r>
              <a:rPr lang="ko-KR" altLang="en-US" dirty="0" err="1"/>
              <a:t>직관성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두가지를 융합하고자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442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디자인 컨셉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34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우리는 여행이라는 콘셉트에 맞춰 깔끔하고 시원한 느낌으로 웹을 디자인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166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폰트 또한 시원하고 깔끔한 폰트를 선별하였습니다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591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색상도 최대한 밝고 시원한 색상의 조합을 선택하여 같은 느낌을 살리고자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973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내용 구조화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574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크게 기능은 지도와 마이페이지를 통한 나의 글 관리를 하는 부분이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핵심 기능들은 지도를 통해 이루어지며</a:t>
            </a:r>
            <a:endParaRPr lang="en-US" altLang="ko-KR" dirty="0"/>
          </a:p>
          <a:p>
            <a:r>
              <a:rPr lang="ko-KR" altLang="en-US" dirty="0"/>
              <a:t>축제</a:t>
            </a:r>
            <a:r>
              <a:rPr lang="en-US" altLang="ko-KR" dirty="0"/>
              <a:t>, </a:t>
            </a:r>
            <a:r>
              <a:rPr lang="ko-KR" altLang="en-US" dirty="0"/>
              <a:t>식당</a:t>
            </a:r>
            <a:r>
              <a:rPr lang="en-US" altLang="ko-KR" dirty="0"/>
              <a:t>, </a:t>
            </a:r>
            <a:r>
              <a:rPr lang="ko-KR" altLang="en-US" dirty="0"/>
              <a:t>여행지 기능별로 </a:t>
            </a:r>
            <a:r>
              <a:rPr lang="ko-KR" altLang="en-US" dirty="0" err="1"/>
              <a:t>볼수</a:t>
            </a:r>
            <a:r>
              <a:rPr lang="ko-KR" altLang="en-US" dirty="0"/>
              <a:t> 있으며</a:t>
            </a:r>
            <a:endParaRPr lang="en-US" altLang="ko-KR" dirty="0"/>
          </a:p>
          <a:p>
            <a:r>
              <a:rPr lang="ko-KR" altLang="en-US" dirty="0"/>
              <a:t>각 기능의 정보들을 </a:t>
            </a:r>
            <a:r>
              <a:rPr lang="ko-KR" altLang="en-US" dirty="0" err="1"/>
              <a:t>볼수잇으며</a:t>
            </a:r>
            <a:r>
              <a:rPr lang="en-US" altLang="ko-KR" dirty="0"/>
              <a:t>, </a:t>
            </a:r>
            <a:r>
              <a:rPr lang="ko-KR" altLang="en-US" dirty="0"/>
              <a:t>정보들을 </a:t>
            </a:r>
            <a:r>
              <a:rPr lang="ko-KR" altLang="en-US" dirty="0" err="1"/>
              <a:t>작성할수</a:t>
            </a:r>
            <a:r>
              <a:rPr lang="ko-KR" altLang="en-US" dirty="0"/>
              <a:t>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여행코스 생성 기능이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0490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5166322" y="1293293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1833350" y="2671615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1281197" y="4357731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907798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2130339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766665" y="269352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768992" y="3783080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8102812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22221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215613" y="796980"/>
            <a:ext cx="416297" cy="33329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7671317" y="674247"/>
            <a:ext cx="438202" cy="3600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1817288" y="3417743"/>
            <a:ext cx="1098469" cy="781507"/>
          </a:xfrm>
          <a:prstGeom prst="bentConnector3">
            <a:avLst>
              <a:gd name="adj1" fmla="val 23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9440797" y="3530959"/>
            <a:ext cx="501913" cy="2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1734912" y="5040356"/>
            <a:ext cx="1176283" cy="6945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5400000">
            <a:off x="1123642" y="5123657"/>
            <a:ext cx="1176283" cy="5279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703747" y="4387229"/>
            <a:ext cx="1005672" cy="9726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9663451" y="4400193"/>
            <a:ext cx="1005672" cy="9467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2647864" y="3792400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여행지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99" idx="0"/>
          </p:cNvCxnSpPr>
          <p:nvPr/>
        </p:nvCxnSpPr>
        <p:spPr>
          <a:xfrm rot="16200000" flipH="1">
            <a:off x="3548181" y="3970116"/>
            <a:ext cx="1760679" cy="22434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  <a:stCxn id="3" idx="2"/>
            <a:endCxn id="57" idx="0"/>
          </p:cNvCxnSpPr>
          <p:nvPr/>
        </p:nvCxnSpPr>
        <p:spPr>
          <a:xfrm rot="5400000">
            <a:off x="1627503" y="2654736"/>
            <a:ext cx="525247" cy="17342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328405" y="3784509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rot="16200000" flipH="1">
            <a:off x="2765466" y="3251070"/>
            <a:ext cx="533138" cy="5495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3553971" y="4359600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여행코스 생성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stCxn id="16" idx="2"/>
            <a:endCxn id="198" idx="0"/>
          </p:cNvCxnSpPr>
          <p:nvPr/>
        </p:nvCxnSpPr>
        <p:spPr>
          <a:xfrm rot="16200000" flipH="1">
            <a:off x="2877668" y="4640630"/>
            <a:ext cx="1764281" cy="9060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stCxn id="3" idx="2"/>
            <a:endCxn id="74" idx="0"/>
          </p:cNvCxnSpPr>
          <p:nvPr/>
        </p:nvCxnSpPr>
        <p:spPr>
          <a:xfrm rot="16200000" flipH="1">
            <a:off x="2987698" y="3028838"/>
            <a:ext cx="1100338" cy="1561185"/>
          </a:xfrm>
          <a:prstGeom prst="bentConnector3">
            <a:avLst>
              <a:gd name="adj1" fmla="val 23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stCxn id="57" idx="2"/>
            <a:endCxn id="15" idx="3"/>
          </p:cNvCxnSpPr>
          <p:nvPr/>
        </p:nvCxnSpPr>
        <p:spPr>
          <a:xfrm rot="5400000">
            <a:off x="635" y="5133442"/>
            <a:ext cx="1929505" cy="115178"/>
          </a:xfrm>
          <a:prstGeom prst="bentConnector4">
            <a:avLst>
              <a:gd name="adj1" fmla="val 60187"/>
              <a:gd name="adj2" fmla="val 2984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9DE432-2FB7-6B0B-52A0-3D1F0F7DD2FA}"/>
              </a:ext>
            </a:extLst>
          </p:cNvPr>
          <p:cNvSpPr/>
          <p:nvPr/>
        </p:nvSpPr>
        <p:spPr>
          <a:xfrm>
            <a:off x="5166321" y="2671613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15572547-7BED-5FBB-C382-FD332048B3C6}"/>
              </a:ext>
            </a:extLst>
          </p:cNvPr>
          <p:cNvSpPr/>
          <p:nvPr/>
        </p:nvSpPr>
        <p:spPr>
          <a:xfrm>
            <a:off x="4524001" y="3765871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6AE8963A-45C0-60E9-807F-873EF9D051C8}"/>
              </a:ext>
            </a:extLst>
          </p:cNvPr>
          <p:cNvSpPr/>
          <p:nvPr/>
        </p:nvSpPr>
        <p:spPr>
          <a:xfrm>
            <a:off x="6153286" y="3764312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ID/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비번 찾기</a:t>
            </a: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5666740B-EF49-42E1-88F2-661F4DC15C54}"/>
              </a:ext>
            </a:extLst>
          </p:cNvPr>
          <p:cNvCxnSpPr>
            <a:cxnSpLocks/>
            <a:stCxn id="120" idx="2"/>
            <a:endCxn id="134" idx="0"/>
          </p:cNvCxnSpPr>
          <p:nvPr/>
        </p:nvCxnSpPr>
        <p:spPr>
          <a:xfrm rot="5400000">
            <a:off x="5436063" y="3111687"/>
            <a:ext cx="506611" cy="8017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221CBE24-CD9D-52F5-0857-C213DE9EBC71}"/>
              </a:ext>
            </a:extLst>
          </p:cNvPr>
          <p:cNvCxnSpPr>
            <a:cxnSpLocks/>
            <a:stCxn id="120" idx="2"/>
            <a:endCxn id="135" idx="0"/>
          </p:cNvCxnSpPr>
          <p:nvPr/>
        </p:nvCxnSpPr>
        <p:spPr>
          <a:xfrm rot="16200000" flipH="1">
            <a:off x="6251484" y="3098021"/>
            <a:ext cx="505052" cy="8275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D486E677-A694-43F0-76D8-22A00F7A219F}"/>
              </a:ext>
            </a:extLst>
          </p:cNvPr>
          <p:cNvCxnSpPr>
            <a:cxnSpLocks/>
            <a:stCxn id="2" idx="2"/>
            <a:endCxn id="120" idx="0"/>
          </p:cNvCxnSpPr>
          <p:nvPr/>
        </p:nvCxnSpPr>
        <p:spPr>
          <a:xfrm flipH="1">
            <a:off x="6090246" y="2255318"/>
            <a:ext cx="1" cy="416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0EBD18C7-2854-F4D6-9C76-357704E77E64}"/>
              </a:ext>
            </a:extLst>
          </p:cNvPr>
          <p:cNvSpPr/>
          <p:nvPr/>
        </p:nvSpPr>
        <p:spPr>
          <a:xfrm rot="10800000" flipV="1">
            <a:off x="3672820" y="5975783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C8FA0F70-9D6D-AC48-A66C-701EA196CAD9}"/>
              </a:ext>
            </a:extLst>
          </p:cNvPr>
          <p:cNvSpPr/>
          <p:nvPr/>
        </p:nvSpPr>
        <p:spPr>
          <a:xfrm rot="10800000" flipV="1">
            <a:off x="5010245" y="5972181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49FC974-D327-45DF-2A4E-BD835FF36903}"/>
              </a:ext>
            </a:extLst>
          </p:cNvPr>
          <p:cNvCxnSpPr>
            <a:cxnSpLocks/>
          </p:cNvCxnSpPr>
          <p:nvPr/>
        </p:nvCxnSpPr>
        <p:spPr>
          <a:xfrm rot="16200000" flipH="1">
            <a:off x="977248" y="4277127"/>
            <a:ext cx="1738820" cy="1649567"/>
          </a:xfrm>
          <a:prstGeom prst="bentConnector3">
            <a:avLst>
              <a:gd name="adj1" fmla="val 665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169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계정관련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9E9D218-A362-AF75-0E96-F77E6511B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555" y="1274763"/>
            <a:ext cx="8426979" cy="502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68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 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비회원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E344D67-6543-77FD-E87E-0552D2EDF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339" y="1612828"/>
            <a:ext cx="8451322" cy="423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43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 (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회원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)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44FB17F-0C7A-D84B-F425-FED4BB96D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00" y="1931461"/>
            <a:ext cx="8138616" cy="400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83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356601" y="554002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058262" y="5190402"/>
            <a:ext cx="4895566" cy="93778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간소화된 버튼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8" name="그림 7" descr="텍스트, 하늘, 물, 야외이(가) 표시된 사진&#10;&#10;자동 생성된 설명">
            <a:extLst>
              <a:ext uri="{FF2B5EF4-FFF2-40B4-BE49-F238E27FC236}">
                <a16:creationId xmlns:a16="http://schemas.microsoft.com/office/drawing/2014/main" id="{F66F23D4-44E1-11B6-BC2E-D60EF7FAB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264" y="995601"/>
            <a:ext cx="5891472" cy="392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22885" y="8887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95022" y="5539000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FD024B-6742-4C13-6525-C5C2F37BAA95}"/>
              </a:ext>
            </a:extLst>
          </p:cNvPr>
          <p:cNvSpPr txBox="1"/>
          <p:nvPr/>
        </p:nvSpPr>
        <p:spPr>
          <a:xfrm>
            <a:off x="3057502" y="5181401"/>
            <a:ext cx="6947383" cy="93297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전국 팔도와 광역시 중 선택 가능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클릭시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혹은 시 군 등으로 이동</a:t>
            </a:r>
          </a:p>
        </p:txBody>
      </p:sp>
      <p:pic>
        <p:nvPicPr>
          <p:cNvPr id="8" name="그림 7" descr="하늘, 구름, 야외, 물이(가) 표시된 사진&#10;&#10;자동 생성된 설명">
            <a:extLst>
              <a:ext uri="{FF2B5EF4-FFF2-40B4-BE49-F238E27FC236}">
                <a16:creationId xmlns:a16="http://schemas.microsoft.com/office/drawing/2014/main" id="{38136D8F-E9B9-E1AC-49E8-53674CC9FF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87" y="1228054"/>
            <a:ext cx="5341400" cy="3564864"/>
          </a:xfrm>
          <a:prstGeom prst="rect">
            <a:avLst/>
          </a:prstGeom>
        </p:spPr>
      </p:pic>
      <p:pic>
        <p:nvPicPr>
          <p:cNvPr id="14" name="그림 13" descr="구름, 하늘, 야외, 물이(가) 표시된 사진&#10;&#10;자동 생성된 설명">
            <a:extLst>
              <a:ext uri="{FF2B5EF4-FFF2-40B4-BE49-F238E27FC236}">
                <a16:creationId xmlns:a16="http://schemas.microsoft.com/office/drawing/2014/main" id="{EDF1EF4B-3A4D-E90A-A017-9E9C204D24B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165" y="1202902"/>
            <a:ext cx="5359100" cy="356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466269" y="5436392"/>
            <a:ext cx="1090421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테마별로 마커를 볼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모든 마커의 정보를 한 눈에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물, 지도이(가) 표시된 사진&#10;&#10;자동 생성된 설명">
            <a:extLst>
              <a:ext uri="{FF2B5EF4-FFF2-40B4-BE49-F238E27FC236}">
                <a16:creationId xmlns:a16="http://schemas.microsoft.com/office/drawing/2014/main" id="{7F51928B-FBC6-B30D-6802-7BC1CA2B84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01" y="1183361"/>
            <a:ext cx="5308553" cy="353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48554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여행경로 설정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마커를 연결해 </a:t>
            </a: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네이게이션을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설정할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이동수단 등 경로에 대한 정보를 얻을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스크린샷, 지도이(가) 표시된 사진&#10;&#10;자동 생성된 설명">
            <a:extLst>
              <a:ext uri="{FF2B5EF4-FFF2-40B4-BE49-F238E27FC236}">
                <a16:creationId xmlns:a16="http://schemas.microsoft.com/office/drawing/2014/main" id="{6211B48C-E3B2-4A8E-827C-B99B36A8A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127" y="1132115"/>
            <a:ext cx="5442878" cy="363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772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196317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정보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09179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테마에서 지도와 함께 마커에 등록된 정보 확인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글을 등록할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24" name="그림 23" descr="텍스트, 개, 지도이(가) 표시된 사진&#10;&#10;자동 생성된 설명">
            <a:extLst>
              <a:ext uri="{FF2B5EF4-FFF2-40B4-BE49-F238E27FC236}">
                <a16:creationId xmlns:a16="http://schemas.microsoft.com/office/drawing/2014/main" id="{6A4DC8BF-CB9A-C5BE-6EB9-548DC34674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689" y="1133403"/>
            <a:ext cx="5594071" cy="3712035"/>
          </a:xfrm>
          <a:prstGeom prst="rect">
            <a:avLst/>
          </a:prstGeom>
        </p:spPr>
      </p:pic>
      <p:pic>
        <p:nvPicPr>
          <p:cNvPr id="26" name="그림 25" descr="텍스트, 지도, 스크린샷이(가) 표시된 사진&#10;&#10;자동 생성된 설명">
            <a:extLst>
              <a:ext uri="{FF2B5EF4-FFF2-40B4-BE49-F238E27FC236}">
                <a16:creationId xmlns:a16="http://schemas.microsoft.com/office/drawing/2014/main" id="{76610851-F2F4-5C28-BD5A-78148A7291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58" y="1096248"/>
            <a:ext cx="5612054" cy="374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46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의 글을 자세히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사진과 함께 제목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내용이 들어간다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세부 확인</a:t>
            </a:r>
          </a:p>
        </p:txBody>
      </p:sp>
      <p:pic>
        <p:nvPicPr>
          <p:cNvPr id="10" name="그림 9" descr="텍스트, 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D03F4CDF-CF54-9F75-797C-0146570CBD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9" y="1125474"/>
            <a:ext cx="5405123" cy="3676118"/>
          </a:xfrm>
          <a:prstGeom prst="rect">
            <a:avLst/>
          </a:prstGeom>
        </p:spPr>
      </p:pic>
      <p:pic>
        <p:nvPicPr>
          <p:cNvPr id="17" name="그림 16" descr="텍스트, 물, 해양 포유류, 지느러미이(가) 표시된 사진&#10;&#10;자동 생성된 설명">
            <a:extLst>
              <a:ext uri="{FF2B5EF4-FFF2-40B4-BE49-F238E27FC236}">
                <a16:creationId xmlns:a16="http://schemas.microsoft.com/office/drawing/2014/main" id="{7068BD03-C7AE-45FC-C814-537D01EB2D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961" y="1122491"/>
            <a:ext cx="5381330" cy="367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계정에 대한 기본설정이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본인이 쓴 글을 관리하는 곳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pic>
        <p:nvPicPr>
          <p:cNvPr id="15" name="그림 14" descr="텍스트, 하늘, 물, 스크린샷이(가) 표시된 사진&#10;&#10;자동 생성된 설명">
            <a:extLst>
              <a:ext uri="{FF2B5EF4-FFF2-40B4-BE49-F238E27FC236}">
                <a16:creationId xmlns:a16="http://schemas.microsoft.com/office/drawing/2014/main" id="{C23817D8-77C0-C04A-A609-7C0852D625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88" y="1159049"/>
            <a:ext cx="5465372" cy="3639560"/>
          </a:xfrm>
          <a:prstGeom prst="rect">
            <a:avLst/>
          </a:prstGeom>
        </p:spPr>
      </p:pic>
      <p:pic>
        <p:nvPicPr>
          <p:cNvPr id="16" name="그림 15" descr="텍스트, 하늘, 스크린샷, 물이(가) 표시된 사진&#10;&#10;자동 생성된 설명">
            <a:extLst>
              <a:ext uri="{FF2B5EF4-FFF2-40B4-BE49-F238E27FC236}">
                <a16:creationId xmlns:a16="http://schemas.microsoft.com/office/drawing/2014/main" id="{891B6643-9BA9-EA4C-B3F5-8DDEA31BD1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023" y="1159049"/>
            <a:ext cx="5465372" cy="363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652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디자인전반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1748889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382115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21556" y="3335622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기존의 여행지정보는 블로그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인스타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등을 일일이 찾아봐야 했기에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불편</a:t>
            </a:r>
            <a:endParaRPr lang="en-US" altLang="ko-KR" b="1" dirty="0">
              <a:solidFill>
                <a:srgbClr val="FF0000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997315" y="4289129"/>
            <a:ext cx="4038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2934151" y="3786250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2597787" y="156146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2706158" y="1623836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7696905" y="3795548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7475527" y="1529455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7569909" y="1623836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2547996" y="454922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7354406" y="4534430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23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1941006" y="2340498"/>
            <a:ext cx="8340437" cy="2177004"/>
            <a:chOff x="2086476" y="1715258"/>
            <a:chExt cx="8340437" cy="217700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086476" y="1715258"/>
              <a:ext cx="83404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330912" y="208831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3130687"/>
              <a:ext cx="81792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330912" y="3522930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2" y="5197835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6896" y="200212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26418" y="1197050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28341" y="5697085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1406</TotalTime>
  <Words>849</Words>
  <Application>Microsoft Office PowerPoint</Application>
  <PresentationFormat>와이드스크린</PresentationFormat>
  <Paragraphs>210</Paragraphs>
  <Slides>22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-apple-system</vt:lpstr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KMS505021</cp:lastModifiedBy>
  <cp:revision>69</cp:revision>
  <dcterms:created xsi:type="dcterms:W3CDTF">2023-02-19T04:40:02Z</dcterms:created>
  <dcterms:modified xsi:type="dcterms:W3CDTF">2023-06-15T02:47:08Z</dcterms:modified>
</cp:coreProperties>
</file>

<file path=docProps/thumbnail.jpeg>
</file>